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B5F35-9AA0-2644-B504-475A133D65C2}" v="3" dt="2020-08-10T14:31:23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od, Jordana" userId="9580c878-9c58-4eec-a39e-1afc9a28bf85" providerId="ADAL" clId="{C1DB5F35-9AA0-2644-B504-475A133D65C2}"/>
    <pc:docChg chg="modSld">
      <pc:chgData name="Sherrod, Jordana" userId="9580c878-9c58-4eec-a39e-1afc9a28bf85" providerId="ADAL" clId="{C1DB5F35-9AA0-2644-B504-475A133D65C2}" dt="2020-08-10T14:31:23.800" v="1" actId="18331"/>
      <pc:docMkLst>
        <pc:docMk/>
      </pc:docMkLst>
      <pc:sldChg chg="modSp">
        <pc:chgData name="Sherrod, Jordana" userId="9580c878-9c58-4eec-a39e-1afc9a28bf85" providerId="ADAL" clId="{C1DB5F35-9AA0-2644-B504-475A133D65C2}" dt="2020-08-10T14:31:23.800" v="1" actId="18331"/>
        <pc:sldMkLst>
          <pc:docMk/>
          <pc:sldMk cId="3527311156" sldId="258"/>
        </pc:sldMkLst>
        <pc:picChg chg="mod">
          <ac:chgData name="Sherrod, Jordana" userId="9580c878-9c58-4eec-a39e-1afc9a28bf85" providerId="ADAL" clId="{C1DB5F35-9AA0-2644-B504-475A133D65C2}" dt="2020-08-10T14:31:23.800" v="1" actId="18331"/>
          <ac:picMkLst>
            <pc:docMk/>
            <pc:sldMk cId="3527311156" sldId="258"/>
            <ac:picMk id="5" creationId="{95BCEF7D-44D3-314D-B4D0-47DD7F14AE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8480-30AB-524E-A2B1-268DB379D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BE642-5073-FF4B-9761-695BB5A30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52512-DBFF-8849-BAD4-B3B45E4A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C749-01A4-784A-9468-463849671F3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6DBE4-629B-954B-AAD0-B325AFC9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466C0-3224-9E4A-B7DB-4016C193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1942-22CB-0345-8CC3-2C59FD2D6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83FB-AF1E-E44E-B0DA-D09F9123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561AF-8A95-6543-A92B-5013236F7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BC43-DD08-3148-AF68-2B11EC6A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C749-01A4-784A-9468-463849671F3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2349-F496-C549-A66E-42928AB0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169C4-0805-1948-98B1-542584E2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1942-22CB-0345-8CC3-2C59FD2D6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6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9156DF-F0DA-9848-A512-93F3CFF61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5D76E-3556-414C-9DA7-097CF76AE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4E3C0-0EBE-F947-BAC0-004B0AF5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C749-01A4-784A-9468-463849671F3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C5BDF-1DE8-934E-B5B5-7926949B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7D456-D2EE-8741-B648-FB39DB14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1942-22CB-0345-8CC3-2C59FD2D6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8589-AC32-094F-AE66-A4993290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D4BC0-5C4D-F44F-9E09-5261FDB5E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C61E4-46D7-1F49-90F4-A891634A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C749-01A4-784A-9468-463849671F3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F0D01-4A0C-DE4A-AD4A-A0A89D80D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ADE89-E586-A044-881A-8582A3AB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1942-22CB-0345-8CC3-2C59FD2D6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9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FC26-2365-564A-BA63-A8143C55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C0E01-F69A-8645-961B-EC47EBA39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D1EEE-1D24-E444-912D-56BFB4F1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C749-01A4-784A-9468-463849671F3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5B2B-D7FD-094E-9380-5A43E65DC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4E4F1-CA6C-B448-BD33-9FBF0583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1942-22CB-0345-8CC3-2C59FD2D6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9D64-748F-4041-9A02-FA6101E4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DDD9-1980-1347-9CB6-9E362E82F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FB760-CD6A-9744-AF0C-D77BE464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F6ECF-F31C-4147-AE68-80C3F831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C749-01A4-784A-9468-463849671F3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088E6-838D-1943-B3E9-0E4C331D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22790-AA9B-834F-B6CB-373E39A2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1942-22CB-0345-8CC3-2C59FD2D6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4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B12F-E884-8942-B32E-FFA0D45B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9D157-8294-2A4E-8571-941D62BF2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114A6-EB1D-5642-B3E4-6D0217982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08640-DC23-E948-8D14-93F9ED9F1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62F79-4305-D145-BD09-0B2D216BC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6660D1-4806-F04E-B940-04AD5004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C749-01A4-784A-9468-463849671F3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69F0B0-C39B-EB47-9964-EF59EE37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44131-CBD9-FC4F-8A47-FD07C96A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1942-22CB-0345-8CC3-2C59FD2D6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9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723C-1233-F846-A400-25AEB80C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579EC-782E-5340-84AB-345842DA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C749-01A4-784A-9468-463849671F3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624FA-0F2F-A648-8EC2-07972F23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51204-ADD6-3B49-BC6D-A5B0B1BC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1942-22CB-0345-8CC3-2C59FD2D6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666DA-20AF-1A45-ADC4-24F676D7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C749-01A4-784A-9468-463849671F3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E1CEB0-E151-854D-9ECB-8BE4E695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1130A-1799-534C-B38D-89ADF3E6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1942-22CB-0345-8CC3-2C59FD2D6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3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48CA-604F-834E-9A25-DC54D749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D754-3E3A-014B-A521-450AB691E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72724-B109-874F-8C11-EF0C8DC61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EC879-CA55-1541-A1EF-842D03E6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C749-01A4-784A-9468-463849671F3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D6CB4-5CD5-3649-A055-673EEB35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59C31-35CE-584C-B048-3D9D29D0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1942-22CB-0345-8CC3-2C59FD2D6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6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A03E-742F-B049-8F5C-910144C3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2C605F-6E17-2948-BD6F-A4259087D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1B739-9814-0649-9606-A50244AE8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50105-BA1D-5F47-805D-98BAE93C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C749-01A4-784A-9468-463849671F3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6F8ED-0AB4-454E-82EF-08CA0E0B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07A7-4FCE-6C4D-A46B-87A2D74B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1942-22CB-0345-8CC3-2C59FD2D6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0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3E746-6C48-1E4D-B39E-C8064F86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9C93-4114-FF45-8CB7-1FB7315AF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3FAD5-9B3C-1F40-BA44-AF0AFA198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CC749-01A4-784A-9468-463849671F3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4D24-0E97-5C4A-98D1-8EFBABC65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C5571-B7B4-7043-9811-6DB7F07FA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1942-22CB-0345-8CC3-2C59FD2D6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7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5BCEF7D-44D3-314D-B4D0-47DD7F14A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CEF7D-44D3-314D-B4D0-47DD7F14A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7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CEF7D-44D3-314D-B4D0-47DD7F14A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5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CEF7D-44D3-314D-B4D0-47DD7F14A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1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CEF7D-44D3-314D-B4D0-47DD7F14A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9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CEF7D-44D3-314D-B4D0-47DD7F14A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8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CEF7D-44D3-314D-B4D0-47DD7F14A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CEF7D-44D3-314D-B4D0-47DD7F14A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7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CEF7D-44D3-314D-B4D0-47DD7F14A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4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CEF7D-44D3-314D-B4D0-47DD7F14A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0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CEF7D-44D3-314D-B4D0-47DD7F14A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0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Sherrod, Jordana</dc:creator>
  <cp:lastModifiedBy>Sherrod, Jordana</cp:lastModifiedBy>
  <cp:revision>2</cp:revision>
  <dcterms:created xsi:type="dcterms:W3CDTF">2020-08-10T14:13:07Z</dcterms:created>
  <dcterms:modified xsi:type="dcterms:W3CDTF">2020-08-10T14:31:35Z</dcterms:modified>
</cp:coreProperties>
</file>